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CB59A-B00A-4F7E-8EAC-29CA42C29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6D704-4958-4058-B03F-3162A943BE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60ABF-1AAC-424C-B7F4-DA019B6FA9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A1EC2-E331-4322-A686-054B1A7FE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F4865-DE99-49DB-97D1-7AC5A6303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8A55B-2EDE-4DA3-8BDC-DE3DF883C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48E9D-10B1-4AD4-8BA2-7F19CFC0C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9F8F5-48C4-48CC-A26F-67E612C60F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A61AE-60FC-4A52-BD84-CDB7B9550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2AE60-0E94-43D0-8BEC-70EF95D1F4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92B59-5B48-4135-9CE5-75A6BC393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D66297-DEB8-4D20-B671-B627980A43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Photography Basics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Name: Jennifer Cicchini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Google Image Search.com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Side Lighting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2590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133600"/>
            <a:ext cx="20574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0" y="55626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/>
              <a:t>HatchetSideLightingDramaticMale.jpg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09600" y="518160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/>
              <a:t>Flemmingbo.wordpress.com/2009/08/</a:t>
            </a:r>
            <a:endParaRPr lang="en-US"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Rule of Thirds</a:t>
            </a:r>
          </a:p>
        </p:txBody>
      </p:sp>
      <p:pic>
        <p:nvPicPr>
          <p:cNvPr id="3079" name="Rectangle 6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6600" y="1981200"/>
            <a:ext cx="5283200" cy="3352800"/>
          </a:xfrm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362200" y="5867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photography.about.com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Leading Lines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2057400"/>
            <a:ext cx="3917950" cy="2667000"/>
          </a:xfrm>
          <a:noFill/>
          <a:ln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90800" y="54102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photographic.com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Frames</a:t>
            </a:r>
          </a:p>
        </p:txBody>
      </p:sp>
      <p:pic>
        <p:nvPicPr>
          <p:cNvPr id="5124" name="Rectangle 5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828800"/>
            <a:ext cx="5486400" cy="3276600"/>
          </a:xfrm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209800" y="57150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avianweb.com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 Camera Angles</a:t>
            </a: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81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200400"/>
            <a:ext cx="1990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572000" y="5486400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/>
              <a:t>scaryfilm.blogspot.com</a:t>
            </a:r>
            <a:endParaRPr lang="en-US" sz="3200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381000" y="3733800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nightfoxx.blogspot.com</a:t>
            </a:r>
            <a:endParaRPr lang="en-US" sz="3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High Camera Angles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29718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743200"/>
            <a:ext cx="22098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85800" y="4648200"/>
            <a:ext cx="312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/>
              <a:t>style-fashion-photos-blogspot.com/2008/09/ank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105400" y="5105400"/>
            <a:ext cx="274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hicamera.org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Panning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90800"/>
            <a:ext cx="3429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724400" y="5410200"/>
            <a:ext cx="411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blog.fergiefabfotos.com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44196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digital-photography-school.com/mastering-panning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Backlighting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2895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819400"/>
            <a:ext cx="3124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572000" y="5181600"/>
            <a:ext cx="411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underthemeso.com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09600" y="4953000"/>
            <a:ext cx="342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glowimages.com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66</TotalTime>
  <Words>40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Times New Roman</vt:lpstr>
      <vt:lpstr>Blank Presentation</vt:lpstr>
      <vt:lpstr>Photography Basics</vt:lpstr>
      <vt:lpstr>Slide 2</vt:lpstr>
      <vt:lpstr>Rule of Thirds</vt:lpstr>
      <vt:lpstr>Leading Lines</vt:lpstr>
      <vt:lpstr>Frames</vt:lpstr>
      <vt:lpstr>Low Camera Angles</vt:lpstr>
      <vt:lpstr>Slide 7</vt:lpstr>
      <vt:lpstr>Slide 8</vt:lpstr>
      <vt:lpstr>Slide 9</vt:lpstr>
      <vt:lpstr>Credits</vt:lpstr>
    </vt:vector>
  </TitlesOfParts>
  <Company>Spectra-Physics Lasers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Photography Basics</dc:title>
  <dc:creator>Michael Cicchini</dc:creator>
  <cp:lastModifiedBy>Salazar</cp:lastModifiedBy>
  <cp:revision>3</cp:revision>
  <dcterms:created xsi:type="dcterms:W3CDTF">2010-02-21T01:20:05Z</dcterms:created>
  <dcterms:modified xsi:type="dcterms:W3CDTF">2010-05-02T20:25:02Z</dcterms:modified>
</cp:coreProperties>
</file>